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notesMasterIdLst>
    <p:notesMasterId r:id="rId3"/>
  </p:notesMasterIdLst>
  <p:sldIdLst>
    <p:sldId id="293" r:id="rId2"/>
  </p:sldIdLst>
  <p:sldSz cx="35661600" cy="3566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ael Mackey" initials="MM" lastIdx="1" clrIdx="0">
    <p:extLst>
      <p:ext uri="{19B8F6BF-5375-455C-9EA6-DF929625EA0E}">
        <p15:presenceInfo xmlns:p15="http://schemas.microsoft.com/office/powerpoint/2012/main" userId="S::C10MJM1@mail.niu.edu::476bd0d3-7c69-4de7-9a5f-7b7cc5c439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102E"/>
    <a:srgbClr val="C92235"/>
    <a:srgbClr val="C00000"/>
    <a:srgbClr val="AB1500"/>
    <a:srgbClr val="BF5700"/>
    <a:srgbClr val="0177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88"/>
    <p:restoredTop sz="93223"/>
  </p:normalViewPr>
  <p:slideViewPr>
    <p:cSldViewPr snapToGrid="0" snapToObjects="1" showGuides="1">
      <p:cViewPr>
        <p:scale>
          <a:sx n="28" d="100"/>
          <a:sy n="28" d="100"/>
        </p:scale>
        <p:origin x="93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BBDD9-1938-BF48-B8EB-23F736B24C3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FB3E6-5B1C-DA4C-AC46-D726F69DE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33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85950" y="1143000"/>
            <a:ext cx="30861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FB3E6-5B1C-DA4C-AC46-D726F69DE6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16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45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1735" y="9493250"/>
            <a:ext cx="30758130" cy="226269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51735" y="33053028"/>
            <a:ext cx="802386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2905" y="33053028"/>
            <a:ext cx="1203579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186005" y="33053028"/>
            <a:ext cx="8023860" cy="189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E41060-3F0C-2994-F57A-BEADDEE042C2}"/>
              </a:ext>
            </a:extLst>
          </p:cNvPr>
          <p:cNvSpPr/>
          <p:nvPr userDrawn="1"/>
        </p:nvSpPr>
        <p:spPr>
          <a:xfrm>
            <a:off x="0" y="8201025"/>
            <a:ext cx="35661600" cy="2746057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C8102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827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846270-072D-93DD-3818-52629421D3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133827" y="750837"/>
            <a:ext cx="4572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3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</p:sldLayoutIdLst>
  <p:txStyles>
    <p:titleStyle>
      <a:lvl1pPr algn="l" defTabSz="3566160" rtl="0" eaLnBrk="1" latinLnBrk="0" hangingPunct="1">
        <a:lnSpc>
          <a:spcPct val="90000"/>
        </a:lnSpc>
        <a:spcBef>
          <a:spcPct val="0"/>
        </a:spcBef>
        <a:buNone/>
        <a:defRPr sz="17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1540" indent="-891540" algn="l" defTabSz="3566160" rtl="0" eaLnBrk="1" latinLnBrk="0" hangingPunct="1">
        <a:lnSpc>
          <a:spcPct val="90000"/>
        </a:lnSpc>
        <a:spcBef>
          <a:spcPts val="3900"/>
        </a:spcBef>
        <a:buFont typeface="Arial" panose="020B0604020202020204" pitchFamily="34" charset="0"/>
        <a:buChar char="•"/>
        <a:defRPr sz="10920" kern="1200">
          <a:solidFill>
            <a:schemeClr val="tx1"/>
          </a:solidFill>
          <a:latin typeface="+mn-lt"/>
          <a:ea typeface="+mn-ea"/>
          <a:cs typeface="+mn-cs"/>
        </a:defRPr>
      </a:lvl1pPr>
      <a:lvl2pPr marL="267462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9360" kern="1200">
          <a:solidFill>
            <a:schemeClr val="tx1"/>
          </a:solidFill>
          <a:latin typeface="+mn-lt"/>
          <a:ea typeface="+mn-ea"/>
          <a:cs typeface="+mn-cs"/>
        </a:defRPr>
      </a:lvl2pPr>
      <a:lvl3pPr marL="445770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624078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4pPr>
      <a:lvl5pPr marL="802386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5pPr>
      <a:lvl6pPr marL="980694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6pPr>
      <a:lvl7pPr marL="1159002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7pPr>
      <a:lvl8pPr marL="1337310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8pPr>
      <a:lvl9pPr marL="15156180" indent="-891540" algn="l" defTabSz="3566160" rtl="0" eaLnBrk="1" latinLnBrk="0" hangingPunct="1">
        <a:lnSpc>
          <a:spcPct val="90000"/>
        </a:lnSpc>
        <a:spcBef>
          <a:spcPts val="1950"/>
        </a:spcBef>
        <a:buFont typeface="Arial" panose="020B0604020202020204" pitchFamily="34" charset="0"/>
        <a:buChar char="•"/>
        <a:defRPr sz="70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1pPr>
      <a:lvl2pPr marL="178308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2pPr>
      <a:lvl3pPr marL="356616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3pPr>
      <a:lvl4pPr marL="534924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4pPr>
      <a:lvl5pPr marL="713232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5pPr>
      <a:lvl6pPr marL="891540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7pPr>
      <a:lvl8pPr marL="1248156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8pPr>
      <a:lvl9pPr marL="14264640" algn="l" defTabSz="3566160" rtl="0" eaLnBrk="1" latinLnBrk="0" hangingPunct="1">
        <a:defRPr sz="70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02" userDrawn="1">
          <p15:clr>
            <a:srgbClr val="F26B43"/>
          </p15:clr>
        </p15:guide>
        <p15:guide id="2" pos="603" userDrawn="1">
          <p15:clr>
            <a:srgbClr val="F26B43"/>
          </p15:clr>
        </p15:guide>
        <p15:guide id="3" pos="904" userDrawn="1">
          <p15:clr>
            <a:srgbClr val="F26B43"/>
          </p15:clr>
        </p15:guide>
        <p15:guide id="4" pos="5233" userDrawn="1">
          <p15:clr>
            <a:srgbClr val="F26B43"/>
          </p15:clr>
        </p15:guide>
        <p15:guide id="5" pos="6034" userDrawn="1">
          <p15:clr>
            <a:srgbClr val="F26B43"/>
          </p15:clr>
        </p15:guide>
        <p15:guide id="6" pos="6336" userDrawn="1">
          <p15:clr>
            <a:srgbClr val="F26B43"/>
          </p15:clr>
        </p15:guide>
        <p15:guide id="7" pos="10665" userDrawn="1">
          <p15:clr>
            <a:srgbClr val="F26B43"/>
          </p15:clr>
        </p15:guide>
        <p15:guide id="8" pos="5532" userDrawn="1">
          <p15:clr>
            <a:srgbClr val="F26B43"/>
          </p15:clr>
        </p15:guide>
        <p15:guide id="9" pos="10981" userDrawn="1">
          <p15:clr>
            <a:srgbClr val="F26B43"/>
          </p15:clr>
        </p15:guide>
        <p15:guide id="10" pos="11484" userDrawn="1">
          <p15:clr>
            <a:srgbClr val="F26B43"/>
          </p15:clr>
        </p15:guide>
        <p15:guide id="11" pos="11785" userDrawn="1">
          <p15:clr>
            <a:srgbClr val="F26B43"/>
          </p15:clr>
        </p15:guide>
        <p15:guide id="12" pos="16114" userDrawn="1">
          <p15:clr>
            <a:srgbClr val="F26B43"/>
          </p15:clr>
        </p15:guide>
        <p15:guide id="13" pos="16413" userDrawn="1">
          <p15:clr>
            <a:srgbClr val="F26B43"/>
          </p15:clr>
        </p15:guide>
        <p15:guide id="14" pos="16915" userDrawn="1">
          <p15:clr>
            <a:srgbClr val="F26B43"/>
          </p15:clr>
        </p15:guide>
        <p15:guide id="15" pos="17217" userDrawn="1">
          <p15:clr>
            <a:srgbClr val="F26B43"/>
          </p15:clr>
        </p15:guide>
        <p15:guide id="16" pos="21561" userDrawn="1">
          <p15:clr>
            <a:srgbClr val="F26B43"/>
          </p15:clr>
        </p15:guide>
        <p15:guide id="17" pos="21862" userDrawn="1">
          <p15:clr>
            <a:srgbClr val="F26B43"/>
          </p15:clr>
        </p15:guide>
        <p15:guide id="18" orient="horz" pos="1070" userDrawn="1">
          <p15:clr>
            <a:srgbClr val="F26B43"/>
          </p15:clr>
        </p15:guide>
        <p15:guide id="19" orient="horz" pos="4011" userDrawn="1">
          <p15:clr>
            <a:srgbClr val="F26B43"/>
          </p15:clr>
        </p15:guide>
        <p15:guide id="20" orient="horz" pos="3744" userDrawn="1">
          <p15:clr>
            <a:srgbClr val="F26B43"/>
          </p15:clr>
        </p15:guide>
        <p15:guide id="21" orient="horz" pos="4814" userDrawn="1">
          <p15:clr>
            <a:srgbClr val="F26B43"/>
          </p15:clr>
        </p15:guide>
        <p15:guide id="22" orient="horz" pos="5081" userDrawn="1">
          <p15:clr>
            <a:srgbClr val="F26B43"/>
          </p15:clr>
        </p15:guide>
        <p15:guide id="23" orient="horz" pos="21662" userDrawn="1">
          <p15:clr>
            <a:srgbClr val="F26B43"/>
          </p15:clr>
        </p15:guide>
        <p15:guide id="24" orient="horz" pos="213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383F541-946D-D243-A427-A19CCEAE5721}"/>
              </a:ext>
            </a:extLst>
          </p:cNvPr>
          <p:cNvSpPr/>
          <p:nvPr/>
        </p:nvSpPr>
        <p:spPr>
          <a:xfrm>
            <a:off x="955775" y="5317504"/>
            <a:ext cx="7826773" cy="9563413"/>
          </a:xfrm>
          <a:prstGeom prst="roundRect">
            <a:avLst>
              <a:gd name="adj" fmla="val 7577"/>
            </a:avLst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C11B6D1-1527-3346-87C7-47EBD5A34BD0}"/>
              </a:ext>
            </a:extLst>
          </p:cNvPr>
          <p:cNvSpPr/>
          <p:nvPr/>
        </p:nvSpPr>
        <p:spPr>
          <a:xfrm>
            <a:off x="955775" y="15388048"/>
            <a:ext cx="7826773" cy="4261995"/>
          </a:xfrm>
          <a:prstGeom prst="roundRect">
            <a:avLst>
              <a:gd name="adj" fmla="val 15908"/>
            </a:avLst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A51F871C-9A06-BE4E-BC12-0BB7624C01BD}"/>
              </a:ext>
            </a:extLst>
          </p:cNvPr>
          <p:cNvSpPr/>
          <p:nvPr/>
        </p:nvSpPr>
        <p:spPr>
          <a:xfrm>
            <a:off x="955775" y="20157174"/>
            <a:ext cx="7826773" cy="14339808"/>
          </a:xfrm>
          <a:prstGeom prst="roundRect">
            <a:avLst>
              <a:gd name="adj" fmla="val 6325"/>
            </a:avLst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B75AC27A-FBCD-EE48-B6FE-09E481A25925}"/>
              </a:ext>
            </a:extLst>
          </p:cNvPr>
          <p:cNvSpPr/>
          <p:nvPr/>
        </p:nvSpPr>
        <p:spPr>
          <a:xfrm>
            <a:off x="9578382" y="5317501"/>
            <a:ext cx="16477755" cy="29179481"/>
          </a:xfrm>
          <a:prstGeom prst="roundRect">
            <a:avLst>
              <a:gd name="adj" fmla="val 2821"/>
            </a:avLst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D4101E1B-E32F-CD46-8DA1-E347D7B6FDAB}"/>
              </a:ext>
            </a:extLst>
          </p:cNvPr>
          <p:cNvSpPr/>
          <p:nvPr/>
        </p:nvSpPr>
        <p:spPr>
          <a:xfrm>
            <a:off x="26851969" y="5317503"/>
            <a:ext cx="7853858" cy="15767780"/>
          </a:xfrm>
          <a:prstGeom prst="roundRect">
            <a:avLst>
              <a:gd name="adj" fmla="val 6326"/>
            </a:avLst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FE32572D-75C4-8340-B97D-5BB931331AB9}"/>
              </a:ext>
            </a:extLst>
          </p:cNvPr>
          <p:cNvSpPr/>
          <p:nvPr/>
        </p:nvSpPr>
        <p:spPr>
          <a:xfrm>
            <a:off x="26851967" y="21589601"/>
            <a:ext cx="7853859" cy="5866170"/>
          </a:xfrm>
          <a:prstGeom prst="roundRect">
            <a:avLst>
              <a:gd name="adj" fmla="val 11553"/>
            </a:avLst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F40C643-D9D9-8442-BE36-0266166A6CEE}"/>
              </a:ext>
            </a:extLst>
          </p:cNvPr>
          <p:cNvSpPr/>
          <p:nvPr/>
        </p:nvSpPr>
        <p:spPr>
          <a:xfrm>
            <a:off x="26851966" y="27960089"/>
            <a:ext cx="7853861" cy="6536893"/>
          </a:xfrm>
          <a:prstGeom prst="roundRect">
            <a:avLst>
              <a:gd name="adj" fmla="val 10224"/>
            </a:avLst>
          </a:pr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2FA725-0E4F-6742-8A91-62AB532AA724}"/>
              </a:ext>
            </a:extLst>
          </p:cNvPr>
          <p:cNvSpPr txBox="1"/>
          <p:nvPr/>
        </p:nvSpPr>
        <p:spPr>
          <a:xfrm>
            <a:off x="27330501" y="22583493"/>
            <a:ext cx="70515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core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eicias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nisin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pediam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accaborit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corehen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dendae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nonet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aperorepe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autatem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eicias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nisin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pediam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accaborit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corehen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dendae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nonet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aperorepe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autatem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CC9FD2-2D31-614C-9866-71CB153F7003}"/>
              </a:ext>
            </a:extLst>
          </p:cNvPr>
          <p:cNvSpPr txBox="1"/>
          <p:nvPr/>
        </p:nvSpPr>
        <p:spPr>
          <a:xfrm>
            <a:off x="27330501" y="28968726"/>
            <a:ext cx="70515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eicias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nisin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pediam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accaborit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corehen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dendae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nonet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eliquam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aperorepe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autatem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voles int odic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cores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doluptaturi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A311BD-8E8A-214F-87E0-EF96785B9B94}"/>
              </a:ext>
            </a:extLst>
          </p:cNvPr>
          <p:cNvSpPr txBox="1"/>
          <p:nvPr/>
        </p:nvSpPr>
        <p:spPr>
          <a:xfrm>
            <a:off x="1465756" y="5509194"/>
            <a:ext cx="6659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B97797-2993-C44F-AC41-2516A998B026}"/>
              </a:ext>
            </a:extLst>
          </p:cNvPr>
          <p:cNvSpPr txBox="1"/>
          <p:nvPr/>
        </p:nvSpPr>
        <p:spPr>
          <a:xfrm>
            <a:off x="1465756" y="15579742"/>
            <a:ext cx="6659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Goal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35B1F8-8DC1-3345-B6F2-EFBF3560F7F7}"/>
              </a:ext>
            </a:extLst>
          </p:cNvPr>
          <p:cNvSpPr txBox="1"/>
          <p:nvPr/>
        </p:nvSpPr>
        <p:spPr>
          <a:xfrm>
            <a:off x="1465756" y="20348867"/>
            <a:ext cx="66592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D6DE6E-AA3D-484A-AC53-DB30718BA456}"/>
              </a:ext>
            </a:extLst>
          </p:cNvPr>
          <p:cNvSpPr txBox="1"/>
          <p:nvPr/>
        </p:nvSpPr>
        <p:spPr>
          <a:xfrm>
            <a:off x="10056914" y="5509194"/>
            <a:ext cx="68931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Figures and Results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ACD681-CF34-164E-8700-8D8876E95374}"/>
              </a:ext>
            </a:extLst>
          </p:cNvPr>
          <p:cNvSpPr txBox="1"/>
          <p:nvPr/>
        </p:nvSpPr>
        <p:spPr>
          <a:xfrm>
            <a:off x="27359983" y="5509194"/>
            <a:ext cx="6394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54FB6C-AD20-9443-B006-93DDABE0A2D6}"/>
              </a:ext>
            </a:extLst>
          </p:cNvPr>
          <p:cNvSpPr txBox="1"/>
          <p:nvPr/>
        </p:nvSpPr>
        <p:spPr>
          <a:xfrm>
            <a:off x="27330502" y="21781290"/>
            <a:ext cx="6394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598B29-010B-B54F-90AF-8B096193A351}"/>
              </a:ext>
            </a:extLst>
          </p:cNvPr>
          <p:cNvSpPr txBox="1"/>
          <p:nvPr/>
        </p:nvSpPr>
        <p:spPr>
          <a:xfrm>
            <a:off x="27330502" y="28151782"/>
            <a:ext cx="6394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1F422207-7547-9346-AAA9-434A1F790726}"/>
              </a:ext>
            </a:extLst>
          </p:cNvPr>
          <p:cNvSpPr/>
          <p:nvPr/>
        </p:nvSpPr>
        <p:spPr>
          <a:xfrm>
            <a:off x="955776" y="2020750"/>
            <a:ext cx="33750052" cy="3714750"/>
          </a:xfrm>
          <a:prstGeom prst="roundRect">
            <a:avLst>
              <a:gd name="adj" fmla="val 11667"/>
            </a:avLst>
          </a:prstGeom>
          <a:noFill/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56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97D0403-0DCC-914E-B365-41B29947B122}"/>
              </a:ext>
            </a:extLst>
          </p:cNvPr>
          <p:cNvSpPr txBox="1"/>
          <p:nvPr/>
        </p:nvSpPr>
        <p:spPr>
          <a:xfrm>
            <a:off x="1433018" y="6280686"/>
            <a:ext cx="6998603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nus id quat animus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platust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perovitasped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serio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natis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simperiae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ulparis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magnieniam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intotatur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aturerum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nsectatem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vendus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volupienis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debit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experumet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volorioraes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alit,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plitati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onemporro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simenimus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mossimus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sitiandi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ipicien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aturerum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nsectatem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vendus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volupienis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debit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experumet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volorioraes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alit,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plitati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onemporro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simenimus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mossimus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sitiandi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ipicien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EFABD60-9B58-4344-B648-2CB38B2EDF2E}"/>
              </a:ext>
            </a:extLst>
          </p:cNvPr>
          <p:cNvSpPr txBox="1"/>
          <p:nvPr/>
        </p:nvSpPr>
        <p:spPr>
          <a:xfrm>
            <a:off x="1433018" y="16362619"/>
            <a:ext cx="69986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Ugiatempore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earchitiam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susdam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Ugiatempore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earchitiam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susdam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Ugiatempore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evenis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earchitiam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susdam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asimin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1FA14A4-2B67-DF49-81AD-FA01B19E1F2C}"/>
              </a:ext>
            </a:extLst>
          </p:cNvPr>
          <p:cNvSpPr txBox="1"/>
          <p:nvPr/>
        </p:nvSpPr>
        <p:spPr>
          <a:xfrm>
            <a:off x="1433018" y="21173184"/>
            <a:ext cx="69986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Oviduntusam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exersperum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BDFEF52-2442-004B-9073-7E1C49C9AEB7}"/>
              </a:ext>
            </a:extLst>
          </p:cNvPr>
          <p:cNvSpPr txBox="1"/>
          <p:nvPr/>
        </p:nvSpPr>
        <p:spPr>
          <a:xfrm>
            <a:off x="27330500" y="12979994"/>
            <a:ext cx="706981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core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core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Vitam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et, cum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laboreium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cum, quat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core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exceatur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eumquatendit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landignam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lantur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sania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escidit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reruptiaero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maximus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sequidisit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omnient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hit lam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AA51C55-474D-F344-A1DE-3ACAA71003D4}"/>
              </a:ext>
            </a:extLst>
          </p:cNvPr>
          <p:cNvSpPr/>
          <p:nvPr/>
        </p:nvSpPr>
        <p:spPr>
          <a:xfrm>
            <a:off x="10056916" y="15898611"/>
            <a:ext cx="4652894" cy="43656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56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44D1E4D-525C-7641-9BA0-EE3DC7D580E7}"/>
              </a:ext>
            </a:extLst>
          </p:cNvPr>
          <p:cNvSpPr/>
          <p:nvPr/>
        </p:nvSpPr>
        <p:spPr>
          <a:xfrm>
            <a:off x="15491458" y="15898611"/>
            <a:ext cx="4652894" cy="43656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56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14F4CB2-D13E-D140-B92C-8AB9210F1ED4}"/>
              </a:ext>
            </a:extLst>
          </p:cNvPr>
          <p:cNvSpPr/>
          <p:nvPr/>
        </p:nvSpPr>
        <p:spPr>
          <a:xfrm>
            <a:off x="10056913" y="26459485"/>
            <a:ext cx="15521979" cy="72271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56" dirty="0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8AE22F1-090A-544A-93A7-8053FAD27060}"/>
              </a:ext>
            </a:extLst>
          </p:cNvPr>
          <p:cNvSpPr/>
          <p:nvPr/>
        </p:nvSpPr>
        <p:spPr>
          <a:xfrm>
            <a:off x="20925998" y="15898611"/>
            <a:ext cx="4652894" cy="43656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56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7731C35-B9AF-5348-BFB1-3D84CC5FCEFC}"/>
              </a:ext>
            </a:extLst>
          </p:cNvPr>
          <p:cNvSpPr txBox="1"/>
          <p:nvPr/>
        </p:nvSpPr>
        <p:spPr>
          <a:xfrm>
            <a:off x="10056914" y="20665825"/>
            <a:ext cx="1568716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nus id quat animus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platust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imin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perovitasped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serio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natis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simperiae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ulparis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magnieniam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intotatur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into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temperi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aturerum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identio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nsectatem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Itiatur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vendus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quodis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reria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volupienis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debit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experumet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molorrum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volorioraes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alit,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plitati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onemporro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rumendi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simenimus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mossimus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sitiandi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ipicien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delectet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ndanimus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rem id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maximillut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enduci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corecta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alicimp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oriaeperum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iusaeped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quis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senet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quibus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apienda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versper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feriti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delia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arum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endellu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pisquia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earupid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odigniscil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verios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nonsequam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duciis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entorio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rumendi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simenimus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mossimus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optae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temquas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dolores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sitiandi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ipicien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debisimus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doluptatius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verepe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sectis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incto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delectet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eaque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simusda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ndanimus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sin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rem id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maximillut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enduci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corecta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alicimp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oriaeperum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iusaeped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quis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as senet 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quibus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sedit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aliam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apienda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versper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feriti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delia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quamus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arum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endellu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pisquia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audam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earupid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odigniscil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earum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verios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nonsequam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duciis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565DB24-A507-3C44-A6D9-74DDA6CCF108}"/>
              </a:ext>
            </a:extLst>
          </p:cNvPr>
          <p:cNvSpPr/>
          <p:nvPr/>
        </p:nvSpPr>
        <p:spPr>
          <a:xfrm>
            <a:off x="1433018" y="23672927"/>
            <a:ext cx="6872288" cy="63785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56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DFA5A0C-D4AB-DE48-8FB2-7725159B8770}"/>
              </a:ext>
            </a:extLst>
          </p:cNvPr>
          <p:cNvSpPr/>
          <p:nvPr/>
        </p:nvSpPr>
        <p:spPr>
          <a:xfrm>
            <a:off x="27330499" y="6446526"/>
            <a:ext cx="6898085" cy="61814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56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7946AC8-EC3C-C74D-BC33-17B8B777E0D6}"/>
              </a:ext>
            </a:extLst>
          </p:cNvPr>
          <p:cNvSpPr/>
          <p:nvPr/>
        </p:nvSpPr>
        <p:spPr>
          <a:xfrm>
            <a:off x="10056913" y="6446522"/>
            <a:ext cx="15521979" cy="89214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56">
                <a:latin typeface="Arial" panose="020B0604020202020204" pitchFamily="34" charset="0"/>
                <a:cs typeface="Arial" panose="020B0604020202020204" pitchFamily="34" charset="0"/>
              </a:rPr>
              <a:t>figures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AED8B80-1E42-EB46-83FA-A89408791801}"/>
              </a:ext>
            </a:extLst>
          </p:cNvPr>
          <p:cNvSpPr txBox="1"/>
          <p:nvPr/>
        </p:nvSpPr>
        <p:spPr>
          <a:xfrm>
            <a:off x="1440218" y="1027458"/>
            <a:ext cx="222445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Quibus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simust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alignamus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et,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nobitasitat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voles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nonsequi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recercia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nemporem</a:t>
            </a:r>
            <a:r>
              <a:rPr lang="en-US" sz="6500" b="1" dirty="0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500" b="1" dirty="0" err="1">
                <a:solidFill>
                  <a:srgbClr val="C810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endParaRPr lang="en-US" sz="6500" b="1" dirty="0">
              <a:solidFill>
                <a:srgbClr val="C810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952EA74-70E3-A04F-A329-2F9FCE1360D5}"/>
              </a:ext>
            </a:extLst>
          </p:cNvPr>
          <p:cNvSpPr txBox="1"/>
          <p:nvPr/>
        </p:nvSpPr>
        <p:spPr>
          <a:xfrm>
            <a:off x="1440216" y="3230275"/>
            <a:ext cx="21833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[AUTHORS LINE]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Lastname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Lastname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Lastname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[DEPT./SCHOOL LINE] Department of Chemistry, College of Liberal Arts &amp; Sciences, Northern Illinois University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2764D2-2D6F-BF42-3A27-BB222271CC92}"/>
              </a:ext>
            </a:extLst>
          </p:cNvPr>
          <p:cNvSpPr txBox="1"/>
          <p:nvPr/>
        </p:nvSpPr>
        <p:spPr>
          <a:xfrm>
            <a:off x="1433018" y="30361884"/>
            <a:ext cx="69986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Oviduntusam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fugitat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exersperum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officiat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inust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mint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mintis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es vel maxim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dolupiet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aborem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quiae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explitatur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sum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venihit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quo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cusda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volorum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quia qui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conessunt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vel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etur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 Quis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nullitae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porunto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mod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maiorio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ex 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dolupis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eum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solupta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800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19330</TotalTime>
  <Words>992</Words>
  <Application>Microsoft Macintosh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Luecke, Jenna C</dc:creator>
  <cp:lastModifiedBy>Janeta  Likov</cp:lastModifiedBy>
  <cp:revision>97</cp:revision>
  <cp:lastPrinted>2018-10-04T13:58:04Z</cp:lastPrinted>
  <dcterms:created xsi:type="dcterms:W3CDTF">2018-05-04T16:01:53Z</dcterms:created>
  <dcterms:modified xsi:type="dcterms:W3CDTF">2026-09-29T20:25:51Z</dcterms:modified>
</cp:coreProperties>
</file>